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95a31de09a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95a31de09a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gráfico" type="chart">
  <p:cSld name="CHAR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>
            <a:spLocks noGrp="1"/>
          </p:cNvSpPr>
          <p:nvPr>
            <p:ph type="chart" idx="2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0" cy="58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418500" y="0"/>
            <a:ext cx="9562500" cy="717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35225" y="187312"/>
            <a:ext cx="2360609" cy="869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" y="6005500"/>
            <a:ext cx="2268538" cy="852488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99200" y="5822962"/>
            <a:ext cx="936625" cy="103505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/>
          <p:nvPr/>
        </p:nvSpPr>
        <p:spPr>
          <a:xfrm>
            <a:off x="568215" y="1267275"/>
            <a:ext cx="8007600" cy="31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O" sz="12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POLÍTICA DE CALIDAD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O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El Seminario Diocesano de Cristo Sacerdote (SDCS) se compromete con la formación integral de sus estudiantes, mediante la sensibilización en la vida pastoral, la excelencia académica, con los valores humanos: Amor, respeto, liderazgo y gratitud, acordes con nuestro modelo pedagógico y las orientaciones evangelizadoras de la Diócesis de Palmira; fundamentado en tres pilares: Calidad humana, compromiso cristiano y excelencia académica.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O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En el SDCS contamos con un grupo de colaboradores idóneos y competentes, que cumplen con la filosofía y pilares institucionales.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O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Mantenemos nuestro compromiso por la responsabilidad social, el respeto por la propiedad intelectual y las necesidades y expectativas de nuestros grupos de interés.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CO" b="0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Esta política está sujeta a nuestro compromiso de mejoramiento continuo, estando atentos a las demandas y desafíos que se nos plantea en el ámbito educativo; cumpliendo los requisitos aplicables.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es-CO" sz="1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CO"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Firma rector: </a:t>
            </a:r>
            <a:r>
              <a:rPr lang="es-CO" sz="12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Pbro. Mg. Gustavo Isaza Escobar</a:t>
            </a:r>
            <a:endParaRPr b="1" dirty="0"/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CO"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Versión 1.  Enero-29-2026</a:t>
            </a:r>
            <a:endParaRPr dirty="0"/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49F208E-4FD7-E4ED-8172-DAD073DA54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87340" y="4967713"/>
            <a:ext cx="2419350" cy="7239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5" descr="Organiza visualmente la diapositiva dos,  no le cambies la letra, tampoco los logos, no pongas imágenes de fondo, mantenga la ortografía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Presentación en pantalla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Diseño predeterminado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Administracion SDCS</dc:creator>
  <cp:lastModifiedBy>Administracion</cp:lastModifiedBy>
  <cp:revision>1</cp:revision>
  <dcterms:modified xsi:type="dcterms:W3CDTF">2026-03-04T14:32:13Z</dcterms:modified>
</cp:coreProperties>
</file>